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1" r:id="rId4"/>
    <p:sldId id="296" r:id="rId5"/>
    <p:sldId id="259" r:id="rId6"/>
    <p:sldId id="291" r:id="rId7"/>
    <p:sldId id="292" r:id="rId8"/>
    <p:sldId id="293" r:id="rId9"/>
    <p:sldId id="294" r:id="rId10"/>
    <p:sldId id="295" r:id="rId11"/>
    <p:sldId id="263" r:id="rId12"/>
    <p:sldId id="266" r:id="rId13"/>
    <p:sldId id="267" r:id="rId14"/>
    <p:sldId id="262" r:id="rId15"/>
    <p:sldId id="264" r:id="rId16"/>
    <p:sldId id="269" r:id="rId17"/>
    <p:sldId id="271" r:id="rId18"/>
    <p:sldId id="268" r:id="rId19"/>
    <p:sldId id="273" r:id="rId20"/>
    <p:sldId id="274" r:id="rId21"/>
    <p:sldId id="277" r:id="rId22"/>
    <p:sldId id="280" r:id="rId23"/>
    <p:sldId id="281" r:id="rId24"/>
    <p:sldId id="265" r:id="rId25"/>
    <p:sldId id="276" r:id="rId26"/>
    <p:sldId id="287" r:id="rId27"/>
    <p:sldId id="270" r:id="rId28"/>
    <p:sldId id="272" r:id="rId29"/>
    <p:sldId id="275" r:id="rId30"/>
    <p:sldId id="278" r:id="rId31"/>
    <p:sldId id="279" r:id="rId32"/>
    <p:sldId id="282" r:id="rId33"/>
    <p:sldId id="284" r:id="rId34"/>
    <p:sldId id="285" r:id="rId35"/>
    <p:sldId id="286" r:id="rId36"/>
    <p:sldId id="288" r:id="rId37"/>
    <p:sldId id="289" r:id="rId38"/>
    <p:sldId id="290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14311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Финал </a:t>
            </a:r>
            <a:r>
              <a:rPr lang="de-DE" dirty="0" smtClean="0">
                <a:solidFill>
                  <a:srgbClr val="7030A0"/>
                </a:solidFill>
              </a:rPr>
              <a:t>V </a:t>
            </a:r>
            <a:r>
              <a:rPr lang="ru-RU" dirty="0" smtClean="0">
                <a:solidFill>
                  <a:srgbClr val="7030A0"/>
                </a:solidFill>
              </a:rPr>
              <a:t>национального чемпионата «Молодые профессионалы»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de-DE" dirty="0" smtClean="0">
                <a:solidFill>
                  <a:srgbClr val="7030A0"/>
                </a:solidFill>
              </a:rPr>
              <a:t>WRS </a:t>
            </a:r>
            <a:r>
              <a:rPr lang="de-DE" dirty="0" err="1" smtClean="0">
                <a:solidFill>
                  <a:srgbClr val="7030A0"/>
                </a:solidFill>
              </a:rPr>
              <a:t>Russia</a:t>
            </a:r>
            <a:r>
              <a:rPr lang="de-DE" dirty="0" smtClean="0">
                <a:solidFill>
                  <a:srgbClr val="7030A0"/>
                </a:solidFill>
              </a:rPr>
              <a:t>)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de-DE" dirty="0" smtClean="0">
                <a:solidFill>
                  <a:srgbClr val="7030A0"/>
                </a:solidFill>
              </a:rPr>
              <a:t/>
            </a:r>
            <a:br>
              <a:rPr lang="de-DE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май 2017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 smtClean="0">
                <a:solidFill>
                  <a:srgbClr val="7030A0"/>
                </a:solidFill>
              </a:rPr>
              <a:t>Фотоотчет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F:\КОНКУРСЫ16-17\WRS\фото ВРС17\20170517_1817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5214950" cy="5214950"/>
          </a:xfrm>
          <a:prstGeom prst="rect">
            <a:avLst/>
          </a:prstGeom>
          <a:noFill/>
        </p:spPr>
      </p:pic>
      <p:pic>
        <p:nvPicPr>
          <p:cNvPr id="39939" name="Picture 3" descr="F:\КОНКУРСЫ16-17\WRS\фото ВРС17\20170517_1817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8038" y="2143116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Преподавание в младшей школе</a:t>
            </a:r>
            <a:endParaRPr lang="ru-RU" dirty="0"/>
          </a:p>
        </p:txBody>
      </p:sp>
      <p:pic>
        <p:nvPicPr>
          <p:cNvPr id="7170" name="Picture 2" descr="F:\КОНКУРСЫ16-17\WRS\фото ВРС17\20170517_105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14422"/>
            <a:ext cx="4525962" cy="4525962"/>
          </a:xfrm>
          <a:prstGeom prst="rect">
            <a:avLst/>
          </a:prstGeom>
          <a:noFill/>
        </p:spPr>
      </p:pic>
      <p:pic>
        <p:nvPicPr>
          <p:cNvPr id="7171" name="Picture 3" descr="F:\КОНКУРСЫ16-17\WRS\фото ВРС17\20170517_1057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06" y="1214422"/>
            <a:ext cx="435769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КОНКУРСЫ16-17\WRS\фото ВРС17\20170517_111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4525962" cy="4525962"/>
          </a:xfrm>
          <a:prstGeom prst="rect">
            <a:avLst/>
          </a:prstGeom>
          <a:noFill/>
        </p:spPr>
      </p:pic>
      <p:pic>
        <p:nvPicPr>
          <p:cNvPr id="10243" name="Picture 3" descr="F:\КОНКУРСЫ16-17\WRS\фото ВРС17\20170517_1119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2" y="357166"/>
            <a:ext cx="4572008" cy="4572008"/>
          </a:xfrm>
          <a:prstGeom prst="rect">
            <a:avLst/>
          </a:prstGeom>
          <a:noFill/>
        </p:spPr>
      </p:pic>
      <p:pic>
        <p:nvPicPr>
          <p:cNvPr id="10244" name="Picture 4" descr="F:\КОНКУРСЫ16-17\WRS\фото ВРС17\20170517_1120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214686"/>
            <a:ext cx="364331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КОНКУРСЫ16-17\WRS\фото ВРС17\20170517_11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357298"/>
            <a:ext cx="4525962" cy="4525962"/>
          </a:xfrm>
          <a:prstGeom prst="rect">
            <a:avLst/>
          </a:prstGeom>
          <a:noFill/>
        </p:spPr>
      </p:pic>
      <p:pic>
        <p:nvPicPr>
          <p:cNvPr id="11267" name="Picture 3" descr="F:\КОНКУРСЫ16-17\WRS\фото ВРС17\20170517_1120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500306"/>
            <a:ext cx="435769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ОНКУРСЫ16-17\WRS\фото ВРС17\20170517_104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КОНКУРСЫ16-17\WRS\фото ВРС17\20170517_111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736"/>
            <a:ext cx="4525962" cy="4525962"/>
          </a:xfrm>
          <a:prstGeom prst="rect">
            <a:avLst/>
          </a:prstGeom>
          <a:noFill/>
        </p:spPr>
      </p:pic>
      <p:pic>
        <p:nvPicPr>
          <p:cNvPr id="8195" name="Picture 3" descr="F:\КОНКУРСЫ16-17\WRS\фото ВРС17\20170517_1118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500282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КОНКУРСЫ16-17\WRS\фото ВРС17\20170517_112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32038"/>
            <a:ext cx="4525962" cy="4525962"/>
          </a:xfrm>
          <a:prstGeom prst="rect">
            <a:avLst/>
          </a:prstGeom>
          <a:noFill/>
        </p:spPr>
      </p:pic>
      <p:pic>
        <p:nvPicPr>
          <p:cNvPr id="13315" name="Picture 3" descr="F:\КОНКУРСЫ16-17\WRS\фото ВРС17\20170517_1124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642918"/>
            <a:ext cx="571501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КОНКУРСЫ16-17\WRS\фото ВРС17\20170517_112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4525962" cy="4525962"/>
          </a:xfrm>
          <a:prstGeom prst="rect">
            <a:avLst/>
          </a:prstGeom>
          <a:noFill/>
        </p:spPr>
      </p:pic>
      <p:pic>
        <p:nvPicPr>
          <p:cNvPr id="15362" name="Picture 2" descr="F:\КОНКУРСЫ16-17\WRS\фото ВРС17\20170517_1126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0"/>
            <a:ext cx="3786214" cy="3786214"/>
          </a:xfrm>
          <a:prstGeom prst="rect">
            <a:avLst/>
          </a:prstGeom>
          <a:noFill/>
        </p:spPr>
      </p:pic>
      <p:pic>
        <p:nvPicPr>
          <p:cNvPr id="15363" name="Picture 3" descr="F:\КОНКУРСЫ16-17\WRS\фото ВРС17\20170517_1128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714752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Индустрия красоты</a:t>
            </a:r>
            <a:endParaRPr lang="ru-RU" dirty="0"/>
          </a:p>
        </p:txBody>
      </p:sp>
      <p:pic>
        <p:nvPicPr>
          <p:cNvPr id="12290" name="Picture 2" descr="F:\КОНКУРСЫ16-17\WRS\фото ВРС17\20170517_112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285860"/>
            <a:ext cx="4525962" cy="4525962"/>
          </a:xfrm>
          <a:prstGeom prst="rect">
            <a:avLst/>
          </a:prstGeom>
          <a:noFill/>
        </p:spPr>
      </p:pic>
      <p:pic>
        <p:nvPicPr>
          <p:cNvPr id="12291" name="Picture 3" descr="F:\КОНКУРСЫ16-17\WRS\фото ВРС17\20170517_1121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85992"/>
            <a:ext cx="428625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автотранспорта</a:t>
            </a:r>
            <a:endParaRPr lang="ru-RU" dirty="0"/>
          </a:p>
        </p:txBody>
      </p:sp>
      <p:pic>
        <p:nvPicPr>
          <p:cNvPr id="17410" name="Picture 2" descr="F:\КОНКУРСЫ16-17\WRS\фото ВРС17\20170517_113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4525962" cy="4525962"/>
          </a:xfrm>
          <a:prstGeom prst="rect">
            <a:avLst/>
          </a:prstGeom>
          <a:noFill/>
        </p:spPr>
      </p:pic>
      <p:pic>
        <p:nvPicPr>
          <p:cNvPr id="17411" name="Picture 3" descr="F:\КОНКУРСЫ16-17\WRS\фото ВРС17\20170517_1135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071678"/>
            <a:ext cx="4786322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Панельная дискуссия «Реализация приоритетного проекта «Рабочие кадры для передовых технологий в субъектах РФ»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КОНКУРСЫ16-17\WRS\фото ВРС17\20170516_10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4282" y="1643050"/>
            <a:ext cx="4714908" cy="4714908"/>
          </a:xfrm>
          <a:prstGeom prst="rect">
            <a:avLst/>
          </a:prstGeom>
          <a:noFill/>
        </p:spPr>
      </p:pic>
      <p:pic>
        <p:nvPicPr>
          <p:cNvPr id="5" name="Picture 2" descr="F:\КОНКУРСЫ16-17\WRS\фото ВРС17\20170516_101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5" y="2071678"/>
            <a:ext cx="4786322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КОНКУРСЫ16-17\WRS\фото ВРС17\20170517_113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14290"/>
            <a:ext cx="6268271" cy="626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электромонтаж</a:t>
            </a:r>
            <a:endParaRPr lang="ru-RU" dirty="0"/>
          </a:p>
        </p:txBody>
      </p:sp>
      <p:pic>
        <p:nvPicPr>
          <p:cNvPr id="21506" name="Picture 2" descr="F:\КОНКУРСЫ16-17\WRS\фото ВРС17\20170517_114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моды</a:t>
            </a:r>
            <a:endParaRPr lang="ru-RU" dirty="0"/>
          </a:p>
        </p:txBody>
      </p:sp>
      <p:pic>
        <p:nvPicPr>
          <p:cNvPr id="24578" name="Picture 2" descr="F:\КОНКУРСЫ16-17\WRS\фото ВРС17\20170517_1151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0" y="1428736"/>
            <a:ext cx="4857760" cy="4857760"/>
          </a:xfrm>
          <a:prstGeom prst="rect">
            <a:avLst/>
          </a:prstGeom>
          <a:noFill/>
        </p:spPr>
      </p:pic>
      <p:pic>
        <p:nvPicPr>
          <p:cNvPr id="24579" name="Picture 3" descr="F:\КОНКУРСЫ16-17\WRS\фото ВРС17\20170517_1151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736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КОНКУРСЫ16-17\WRS\фото ВРС17\20170517_115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607196"/>
            <a:ext cx="7358113" cy="735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9218" name="Picture 2" descr="F:\КОНКУРСЫ16-17\WRS\фото ВРС17\20170517_111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4525962" cy="4525962"/>
          </a:xfrm>
          <a:prstGeom prst="rect">
            <a:avLst/>
          </a:prstGeom>
          <a:noFill/>
        </p:spPr>
      </p:pic>
      <p:pic>
        <p:nvPicPr>
          <p:cNvPr id="9219" name="Picture 3" descr="F:\КОНКУРСЫ16-17\WRS\фото ВРС17\20170517_113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2" y="2285992"/>
            <a:ext cx="4572008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КОНКУРСЫ16-17\WRS\фото ВРС17\20170517_113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0"/>
            <a:ext cx="3929090" cy="3929090"/>
          </a:xfrm>
          <a:prstGeom prst="rect">
            <a:avLst/>
          </a:prstGeom>
          <a:noFill/>
        </p:spPr>
      </p:pic>
      <p:pic>
        <p:nvPicPr>
          <p:cNvPr id="20483" name="Picture 3" descr="F:\КОНКУРСЫ16-17\WRS\фото ВРС17\20170517_1146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18" y="0"/>
            <a:ext cx="2786082" cy="2786082"/>
          </a:xfrm>
          <a:prstGeom prst="rect">
            <a:avLst/>
          </a:prstGeom>
          <a:noFill/>
        </p:spPr>
      </p:pic>
      <p:pic>
        <p:nvPicPr>
          <p:cNvPr id="20484" name="Picture 4" descr="F:\КОНКУРСЫ16-17\WRS\фото ВРС17\20170517_1147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2786058"/>
            <a:ext cx="3643314" cy="3643314"/>
          </a:xfrm>
          <a:prstGeom prst="rect">
            <a:avLst/>
          </a:prstGeom>
          <a:noFill/>
        </p:spPr>
      </p:pic>
      <p:pic>
        <p:nvPicPr>
          <p:cNvPr id="20485" name="Picture 5" descr="F:\КОНКУРСЫ16-17\WRS\фото ВРС17\20170517_1147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143116"/>
            <a:ext cx="4714884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F:\КОНКУРСЫ16-17\WRS\фото ВРС17\20170517_154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КОНКУРСЫ16-17\WRS\фото ВРС17\20170517_112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0"/>
            <a:ext cx="4525962" cy="4525962"/>
          </a:xfrm>
          <a:prstGeom prst="rect">
            <a:avLst/>
          </a:prstGeom>
          <a:noFill/>
        </p:spPr>
      </p:pic>
      <p:pic>
        <p:nvPicPr>
          <p:cNvPr id="14339" name="Picture 3" descr="F:\КОНКУРСЫ16-17\WRS\фото ВРС17\20170517_1545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643050"/>
            <a:ext cx="4714884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КОНКУРСЫ16-17\WRS\фото ВРС17\20170517_113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857620" cy="3857620"/>
          </a:xfrm>
          <a:prstGeom prst="rect">
            <a:avLst/>
          </a:prstGeom>
          <a:noFill/>
        </p:spPr>
      </p:pic>
      <p:pic>
        <p:nvPicPr>
          <p:cNvPr id="16387" name="Picture 3" descr="F:\КОНКУРСЫ16-17\WRS\фото ВРС17\20170517_1133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0"/>
            <a:ext cx="3929066" cy="3929066"/>
          </a:xfrm>
          <a:prstGeom prst="rect">
            <a:avLst/>
          </a:prstGeom>
          <a:noFill/>
        </p:spPr>
      </p:pic>
      <p:pic>
        <p:nvPicPr>
          <p:cNvPr id="16388" name="Picture 4" descr="F:\КОНКУРСЫ16-17\WRS\фото ВРС17\20170517_1137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286124"/>
            <a:ext cx="3571876" cy="3571876"/>
          </a:xfrm>
          <a:prstGeom prst="rect">
            <a:avLst/>
          </a:prstGeom>
          <a:noFill/>
        </p:spPr>
      </p:pic>
      <p:pic>
        <p:nvPicPr>
          <p:cNvPr id="16389" name="Picture 5" descr="F:\КОНКУРСЫ16-17\WRS\фото ВРС17\20170517_1137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2571744"/>
            <a:ext cx="428625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КОНКУРСЫ16-17\WRS\фото ВРС17\20170517_113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14290"/>
            <a:ext cx="3929066" cy="3929066"/>
          </a:xfrm>
          <a:prstGeom prst="rect">
            <a:avLst/>
          </a:prstGeom>
          <a:noFill/>
        </p:spPr>
      </p:pic>
      <p:pic>
        <p:nvPicPr>
          <p:cNvPr id="19459" name="Picture 3" descr="F:\КОНКУРСЫ16-17\WRS\фото ВРС17\20170517_1138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14290"/>
            <a:ext cx="3643306" cy="3643306"/>
          </a:xfrm>
          <a:prstGeom prst="rect">
            <a:avLst/>
          </a:prstGeom>
          <a:noFill/>
        </p:spPr>
      </p:pic>
      <p:pic>
        <p:nvPicPr>
          <p:cNvPr id="19460" name="Picture 4" descr="F:\КОНКУРСЫ16-17\WRS\фото ВРС17\20170517_1141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2643182"/>
            <a:ext cx="4214818" cy="4214818"/>
          </a:xfrm>
          <a:prstGeom prst="rect">
            <a:avLst/>
          </a:prstGeom>
          <a:noFill/>
        </p:spPr>
      </p:pic>
      <p:pic>
        <p:nvPicPr>
          <p:cNvPr id="19461" name="Picture 5" descr="F:\КОНКУРСЫ16-17\WRS\фото ВРС17\20170517_1142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2714620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ОНКУРСЫ16-17\WRS\фото ВРС17\20170516_160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42828"/>
            <a:ext cx="6715172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робототехника</a:t>
            </a:r>
            <a:endParaRPr lang="ru-RU" dirty="0"/>
          </a:p>
        </p:txBody>
      </p:sp>
      <p:pic>
        <p:nvPicPr>
          <p:cNvPr id="22530" name="Picture 2" descr="F:\КОНКУРСЫ16-17\WRS\фото ВРС17\20170517_114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КОНКУРСЫ16-17\WRS\фото ВРС17\20170517_115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857364"/>
            <a:ext cx="4525962" cy="4525962"/>
          </a:xfrm>
          <a:prstGeom prst="rect">
            <a:avLst/>
          </a:prstGeom>
          <a:noFill/>
        </p:spPr>
      </p:pic>
      <p:pic>
        <p:nvPicPr>
          <p:cNvPr id="23555" name="Picture 3" descr="F:\КОНКУРСЫ16-17\WRS\фото ВРС17\20170517_115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68" y="1285860"/>
            <a:ext cx="442913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КОНКУРСЫ16-17\WRS\фото ВРС17\20170517_115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0"/>
            <a:ext cx="4000528" cy="4000528"/>
          </a:xfrm>
          <a:prstGeom prst="rect">
            <a:avLst/>
          </a:prstGeom>
          <a:noFill/>
        </p:spPr>
      </p:pic>
      <p:pic>
        <p:nvPicPr>
          <p:cNvPr id="26627" name="Picture 3" descr="F:\КОНКУРСЫ16-17\WRS\фото ВРС17\20170517_1225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000348"/>
            <a:ext cx="3857652" cy="3857652"/>
          </a:xfrm>
          <a:prstGeom prst="rect">
            <a:avLst/>
          </a:prstGeom>
          <a:noFill/>
        </p:spPr>
      </p:pic>
      <p:pic>
        <p:nvPicPr>
          <p:cNvPr id="26628" name="Picture 4" descr="F:\КОНКУРСЫ16-17\WRS\фото ВРС17\20170517_1537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2852"/>
            <a:ext cx="428625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КОНКУРСЫ16-17\WRS\фото ВРС17\20170517_153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18038" y="428604"/>
            <a:ext cx="4525962" cy="4525962"/>
          </a:xfrm>
          <a:prstGeom prst="rect">
            <a:avLst/>
          </a:prstGeom>
          <a:noFill/>
        </p:spPr>
      </p:pic>
      <p:pic>
        <p:nvPicPr>
          <p:cNvPr id="28675" name="Picture 3" descr="F:\КОНКУРСЫ16-17\WRS\фото ВРС17\20170517_1539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28660" y="500042"/>
            <a:ext cx="4714884" cy="4714884"/>
          </a:xfrm>
          <a:prstGeom prst="rect">
            <a:avLst/>
          </a:prstGeom>
          <a:noFill/>
        </p:spPr>
      </p:pic>
      <p:pic>
        <p:nvPicPr>
          <p:cNvPr id="28676" name="Picture 4" descr="F:\КОНКУРСЫ16-17\WRS\фото ВРС17\20170517_154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357562"/>
            <a:ext cx="350043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F:\КОНКУРСЫ16-17\WRS\фото ВРС17\20170517_153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0"/>
            <a:ext cx="4525962" cy="4525962"/>
          </a:xfrm>
          <a:prstGeom prst="rect">
            <a:avLst/>
          </a:prstGeom>
          <a:noFill/>
        </p:spPr>
      </p:pic>
      <p:pic>
        <p:nvPicPr>
          <p:cNvPr id="29699" name="Picture 3" descr="F:\КОНКУРСЫ16-17\WRS\фото ВРС17\20170517_1541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285992"/>
            <a:ext cx="4572008" cy="4572008"/>
          </a:xfrm>
          <a:prstGeom prst="rect">
            <a:avLst/>
          </a:prstGeom>
          <a:noFill/>
        </p:spPr>
      </p:pic>
      <p:pic>
        <p:nvPicPr>
          <p:cNvPr id="29700" name="Picture 4" descr="F:\КОНКУРСЫ16-17\WRS\фото ВРС17\20170517_1541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928934"/>
            <a:ext cx="3929066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F:\КОНКУРСЫ16-17\WRS\фото ВРС17\20170517_154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25962" cy="4525962"/>
          </a:xfrm>
          <a:prstGeom prst="rect">
            <a:avLst/>
          </a:prstGeom>
          <a:noFill/>
        </p:spPr>
      </p:pic>
      <p:pic>
        <p:nvPicPr>
          <p:cNvPr id="30723" name="Picture 3" descr="F:\КОНКУРСЫ16-17\WRS\фото ВРС17\20170517_1544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143116"/>
            <a:ext cx="4929198" cy="4929198"/>
          </a:xfrm>
          <a:prstGeom prst="rect">
            <a:avLst/>
          </a:prstGeom>
          <a:noFill/>
        </p:spPr>
      </p:pic>
      <p:pic>
        <p:nvPicPr>
          <p:cNvPr id="30724" name="Picture 4" descr="F:\КОНКУРСЫ16-17\WRS\фото ВРС17\20170517_1549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286124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F:\КОНКУРСЫ16-17\WRS\фото ВРС17\20170517_1545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0042"/>
            <a:ext cx="4143380" cy="4143380"/>
          </a:xfrm>
          <a:prstGeom prst="rect">
            <a:avLst/>
          </a:prstGeom>
          <a:noFill/>
        </p:spPr>
      </p:pic>
      <p:pic>
        <p:nvPicPr>
          <p:cNvPr id="32771" name="Picture 3" descr="F:\КОНКУРСЫ16-17\WRS\фото ВРС17\20170517_1546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714488"/>
            <a:ext cx="4525962" cy="4525962"/>
          </a:xfrm>
          <a:prstGeom prst="rect">
            <a:avLst/>
          </a:prstGeom>
          <a:noFill/>
        </p:spPr>
      </p:pic>
      <p:pic>
        <p:nvPicPr>
          <p:cNvPr id="32772" name="Picture 4" descr="F:\КОНКУРСЫ16-17\WRS\фото ВРС17\20170517_1546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3143248"/>
            <a:ext cx="371475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F:\КОНКУРСЫ16-17\WRS\фото ВРС17\20170517_154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166"/>
            <a:ext cx="4525962" cy="4525962"/>
          </a:xfrm>
          <a:prstGeom prst="rect">
            <a:avLst/>
          </a:prstGeom>
          <a:noFill/>
        </p:spPr>
      </p:pic>
      <p:pic>
        <p:nvPicPr>
          <p:cNvPr id="33795" name="Picture 3" descr="F:\КОНКУРСЫ16-17\WRS\фото ВРС17\20170517_1548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3071810"/>
            <a:ext cx="4000528" cy="4000528"/>
          </a:xfrm>
          <a:prstGeom prst="rect">
            <a:avLst/>
          </a:prstGeom>
          <a:noFill/>
        </p:spPr>
      </p:pic>
      <p:pic>
        <p:nvPicPr>
          <p:cNvPr id="33796" name="Picture 4" descr="F:\КОНКУРСЫ16-17\WRS\фото ВРС17\20170517_1548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0"/>
            <a:ext cx="442913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F:\КОНКУРСЫ16-17\WRS\фото ВРС17\20170517_155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КОНКУРСЫ16-17\WRS\фото ВРС17\20170517_121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85728"/>
            <a:ext cx="4525962" cy="4525962"/>
          </a:xfrm>
          <a:prstGeom prst="rect">
            <a:avLst/>
          </a:prstGeom>
          <a:noFill/>
        </p:spPr>
      </p:pic>
      <p:pic>
        <p:nvPicPr>
          <p:cNvPr id="27651" name="Picture 3" descr="F:\КОНКУРСЫ16-17\WRS\фото ВРС17\20170517_1233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3500438"/>
            <a:ext cx="3357562" cy="3357562"/>
          </a:xfrm>
          <a:prstGeom prst="rect">
            <a:avLst/>
          </a:prstGeom>
          <a:noFill/>
        </p:spPr>
      </p:pic>
      <p:pic>
        <p:nvPicPr>
          <p:cNvPr id="27652" name="Picture 4" descr="F:\КОНКУРСЫ16-17\WRS\фото ВРС17\20170517_1551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-428652"/>
            <a:ext cx="3857628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ОНКУРСЫ16-17\WRS\фото ВРС17\20170516_135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68418"/>
            <a:ext cx="4214842" cy="4214842"/>
          </a:xfrm>
          <a:prstGeom prst="rect">
            <a:avLst/>
          </a:prstGeom>
          <a:noFill/>
        </p:spPr>
      </p:pic>
      <p:pic>
        <p:nvPicPr>
          <p:cNvPr id="4099" name="Picture 3" descr="F:\КОНКУРСЫ16-17\WRS\фото ВРС17\20170516_1353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714488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Компетенция «Дошкольное воспитание»</a:t>
            </a:r>
            <a:endParaRPr lang="ru-RU" dirty="0"/>
          </a:p>
        </p:txBody>
      </p:sp>
      <p:pic>
        <p:nvPicPr>
          <p:cNvPr id="3074" name="Picture 2" descr="F:\КОНКУРСЫ16-17\WRS\фото ВРС17\20170516_114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571612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F:\КОНКУРСЫ16-17\WRS\фото ВРС17\20170517_18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4525962" cy="4525962"/>
          </a:xfrm>
          <a:prstGeom prst="rect">
            <a:avLst/>
          </a:prstGeom>
          <a:noFill/>
        </p:spPr>
      </p:pic>
      <p:pic>
        <p:nvPicPr>
          <p:cNvPr id="35843" name="Picture 3" descr="F:\КОНКУРСЫ16-17\WRS\фото ВРС17\20170517_1816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500042"/>
            <a:ext cx="4929198" cy="4929198"/>
          </a:xfrm>
          <a:prstGeom prst="rect">
            <a:avLst/>
          </a:prstGeom>
          <a:noFill/>
        </p:spPr>
      </p:pic>
      <p:pic>
        <p:nvPicPr>
          <p:cNvPr id="35844" name="Picture 4" descr="F:\КОНКУРСЫ16-17\WRS\фото ВРС17\20170517_1817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3920" y="3496924"/>
            <a:ext cx="3407947" cy="340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F:\КОНКУРСЫ16-17\WRS\фото ВРС17\20170517_181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4525962" cy="4525962"/>
          </a:xfrm>
          <a:prstGeom prst="rect">
            <a:avLst/>
          </a:prstGeom>
          <a:noFill/>
        </p:spPr>
      </p:pic>
      <p:pic>
        <p:nvPicPr>
          <p:cNvPr id="36867" name="Picture 3" descr="F:\КОНКУРСЫ16-17\WRS\фото ВРС17\20170517_181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0" y="1714488"/>
            <a:ext cx="485776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F:\КОНКУРСЫ16-17\WRS\фото ВРС17\20170517_181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525962" cy="4525962"/>
          </a:xfrm>
          <a:prstGeom prst="rect">
            <a:avLst/>
          </a:prstGeom>
          <a:noFill/>
        </p:spPr>
      </p:pic>
      <p:pic>
        <p:nvPicPr>
          <p:cNvPr id="37891" name="Picture 3" descr="F:\КОНКУРСЫ16-17\WRS\фото ВРС17\20170517_1816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1500174"/>
            <a:ext cx="4786322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F:\КОНКУРСЫ16-17\WRS\фото ВРС17\20170517_1816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214950" cy="5214950"/>
          </a:xfrm>
          <a:prstGeom prst="rect">
            <a:avLst/>
          </a:prstGeom>
          <a:noFill/>
        </p:spPr>
      </p:pic>
      <p:pic>
        <p:nvPicPr>
          <p:cNvPr id="38915" name="Picture 3" descr="F:\КОНКУРСЫ16-17\WRS\фото ВРС17\20170517_1816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8038" y="23320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26</Words>
  <Application>Microsoft Office PowerPoint</Application>
  <PresentationFormat>Экран (4:3)</PresentationFormat>
  <Paragraphs>10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Финал V национального чемпионата «Молодые профессионалы»   (WRS Russia)  май 2017  Фотоотчет</vt:lpstr>
      <vt:lpstr>    Панельная дискуссия «Реализация приоритетного проекта «Рабочие кадры для передовых технологий в субъектах РФ»   </vt:lpstr>
      <vt:lpstr>Слайд 3</vt:lpstr>
      <vt:lpstr>Слайд 4</vt:lpstr>
      <vt:lpstr>Компетенция «Дошкольное воспитание»</vt:lpstr>
      <vt:lpstr>Слайд 6</vt:lpstr>
      <vt:lpstr>Слайд 7</vt:lpstr>
      <vt:lpstr>Слайд 8</vt:lpstr>
      <vt:lpstr>Слайд 9</vt:lpstr>
      <vt:lpstr>Слайд 10</vt:lpstr>
      <vt:lpstr>Преподавание в младшей школе</vt:lpstr>
      <vt:lpstr>Слайд 12</vt:lpstr>
      <vt:lpstr>Слайд 13</vt:lpstr>
      <vt:lpstr>Слайд 14</vt:lpstr>
      <vt:lpstr>Слайд 15</vt:lpstr>
      <vt:lpstr>Слайд 16</vt:lpstr>
      <vt:lpstr>Слайд 17</vt:lpstr>
      <vt:lpstr>Индустрия красоты</vt:lpstr>
      <vt:lpstr>Ремонт автотранспорта</vt:lpstr>
      <vt:lpstr>Слайд 20</vt:lpstr>
      <vt:lpstr>электромонтаж</vt:lpstr>
      <vt:lpstr>Технология моды</vt:lpstr>
      <vt:lpstr>Слайд 23</vt:lpstr>
      <vt:lpstr>профориентация</vt:lpstr>
      <vt:lpstr>Слайд 25</vt:lpstr>
      <vt:lpstr>Слайд 26</vt:lpstr>
      <vt:lpstr>Слайд 27</vt:lpstr>
      <vt:lpstr>Слайд 28</vt:lpstr>
      <vt:lpstr>Слайд 29</vt:lpstr>
      <vt:lpstr>робототехника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Финал V национального чемпионата «Молодые профессионалы»   (WRS Russia)  май 2017  Фотоотчет</dc:title>
  <dc:creator>Надежда</dc:creator>
  <cp:lastModifiedBy>Волынкин Станислав Александрович</cp:lastModifiedBy>
  <cp:revision>7</cp:revision>
  <dcterms:created xsi:type="dcterms:W3CDTF">2017-05-22T03:07:30Z</dcterms:created>
  <dcterms:modified xsi:type="dcterms:W3CDTF">2019-10-21T05:44:50Z</dcterms:modified>
</cp:coreProperties>
</file>